
<file path=[Content_Types].xml><?xml version="1.0" encoding="utf-8"?>
<Types xmlns="http://schemas.openxmlformats.org/package/2006/content-types">
  <Default Extension="mp3" ContentType="audio/unknown"/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32" autoAdjust="0"/>
  </p:normalViewPr>
  <p:slideViewPr>
    <p:cSldViewPr showGuides="1">
      <p:cViewPr varScale="1">
        <p:scale>
          <a:sx n="104" d="100"/>
          <a:sy n="104" d="100"/>
        </p:scale>
        <p:origin x="-5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4" d="100"/>
          <a:sy n="84" d="100"/>
        </p:scale>
        <p:origin x="-3084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A4C17-4BDA-4EDE-B29E-CA15DD0CC1B8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1B610-FE70-42B6-9631-24C82FFDC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81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1B610-FE70-42B6-9631-24C82FFDC5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35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A92C-AB17-46D7-8599-2F5060AD5B22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9062-D904-426F-8725-6A73CFB70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40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A92C-AB17-46D7-8599-2F5060AD5B22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9062-D904-426F-8725-6A73CFB70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78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A92C-AB17-46D7-8599-2F5060AD5B22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9062-D904-426F-8725-6A73CFB70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68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A92C-AB17-46D7-8599-2F5060AD5B22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9062-D904-426F-8725-6A73CFB70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2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A92C-AB17-46D7-8599-2F5060AD5B22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9062-D904-426F-8725-6A73CFB70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A92C-AB17-46D7-8599-2F5060AD5B22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9062-D904-426F-8725-6A73CFB70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00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A92C-AB17-46D7-8599-2F5060AD5B22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9062-D904-426F-8725-6A73CFB70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9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A92C-AB17-46D7-8599-2F5060AD5B22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9062-D904-426F-8725-6A73CFB70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51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A92C-AB17-46D7-8599-2F5060AD5B22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9062-D904-426F-8725-6A73CFB70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70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A92C-AB17-46D7-8599-2F5060AD5B22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9062-D904-426F-8725-6A73CFB70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7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A92C-AB17-46D7-8599-2F5060AD5B22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9062-D904-426F-8725-6A73CFB70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55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CA92C-AB17-46D7-8599-2F5060AD5B22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69062-D904-426F-8725-6A73CFB70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2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tm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gif"/><Relationship Id="rId5" Type="http://schemas.openxmlformats.org/officeDocument/2006/relationships/image" Target="../media/image1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86384" y="228600"/>
            <a:ext cx="4267200" cy="563562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James Bond at 60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25424" y="1600200"/>
            <a:ext cx="3733800" cy="4114800"/>
          </a:xfrm>
        </p:spPr>
        <p:txBody>
          <a:bodyPr>
            <a:normAutofit/>
          </a:bodyPr>
          <a:lstStyle/>
          <a:p>
            <a:pPr marL="548640" indent="-548640">
              <a:buBlip>
                <a:blip r:embed="rId5"/>
              </a:buBlip>
            </a:pPr>
            <a:r>
              <a:rPr lang="en-US" dirty="0" smtClean="0"/>
              <a:t>The Character was created by Ian Fleming in </a:t>
            </a:r>
            <a:r>
              <a:rPr lang="en-US" dirty="0" smtClean="0"/>
              <a:t>1952</a:t>
            </a:r>
          </a:p>
          <a:p>
            <a:pPr marL="548640" indent="-548640">
              <a:buBlip>
                <a:blip r:embed="rId5"/>
              </a:buBlip>
            </a:pPr>
            <a:r>
              <a:rPr lang="en-US" dirty="0" smtClean="0"/>
              <a:t>Supposedly </a:t>
            </a:r>
            <a:r>
              <a:rPr lang="en-US" dirty="0" smtClean="0"/>
              <a:t>named after a Philadelphia based </a:t>
            </a:r>
            <a:r>
              <a:rPr lang="en-US" dirty="0" smtClean="0"/>
              <a:t>ornithologist</a:t>
            </a:r>
            <a:endParaRPr lang="en-US" dirty="0" smtClean="0"/>
          </a:p>
          <a:p>
            <a:pPr marL="548640" indent="-548640">
              <a:buBlip>
                <a:blip r:embed="rId5"/>
              </a:buBlip>
            </a:pPr>
            <a:r>
              <a:rPr lang="en-US" dirty="0" smtClean="0"/>
              <a:t>The longest running film series in history starting </a:t>
            </a:r>
            <a:r>
              <a:rPr lang="en-US" dirty="0" smtClean="0"/>
              <a:t>in</a:t>
            </a:r>
            <a:endParaRPr lang="en-US" dirty="0"/>
          </a:p>
        </p:txBody>
      </p:sp>
      <p:pic>
        <p:nvPicPr>
          <p:cNvPr id="1026" name="Picture 2" descr="C:\Users\Administrator\Desktop\]\fleming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228601"/>
            <a:ext cx="1626622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4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088" y="4495800"/>
            <a:ext cx="2514600" cy="1400111"/>
          </a:xfrm>
          <a:prstGeom prst="rect">
            <a:avLst/>
          </a:prstGeom>
        </p:spPr>
      </p:pic>
      <p:pic>
        <p:nvPicPr>
          <p:cNvPr id="7" name="James Bond the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2400" y="6048311"/>
            <a:ext cx="609600" cy="609600"/>
          </a:xfrm>
          <a:prstGeom prst="rect">
            <a:avLst/>
          </a:prstGeom>
        </p:spPr>
      </p:pic>
      <p:pic>
        <p:nvPicPr>
          <p:cNvPr id="2" name="Picture 2" descr="https://sites.google.com/site/avianreview/Home/NotesComments/JamesBond/1936a.JPG?attredirects=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918" y="2895600"/>
            <a:ext cx="1174587" cy="166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8382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James Bond at 50 if dealing with only the movies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04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4000"/>
    </mc:Choice>
    <mc:Fallback xmlns="">
      <p:transition spd="slow" advClick="0" advTm="3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</TotalTime>
  <Words>40</Words>
  <Application>Microsoft Office PowerPoint</Application>
  <PresentationFormat>On-screen Show (4:3)</PresentationFormat>
  <Paragraphs>6</Paragraphs>
  <Slides>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James Bond at 60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34</cp:revision>
  <dcterms:created xsi:type="dcterms:W3CDTF">2012-06-05T13:44:02Z</dcterms:created>
  <dcterms:modified xsi:type="dcterms:W3CDTF">2013-03-14T21:44:13Z</dcterms:modified>
</cp:coreProperties>
</file>